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8e4f6885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8e4f6885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8e4f6885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8e4f6885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8e4f6885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8e4f6885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8e4f6885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8e4f6885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8e4f688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8e4f688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8e4f6885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8e4f6885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8e4f6885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8e4f688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8e4f6885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8e4f6885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8e4f688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8e4f688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8e4f6885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8e4f6885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8e4f6885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8e4f6885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8e4f6885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8e4f6885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://drive.google.com/file/d/1HlzBx-FcvRpwa6M2kcafAHSnInGDrweh/view" TargetMode="External"/><Relationship Id="rId5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vMCk-4kQ4-4wbSf1toR3sB5VaBk2-Jiq/view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77" y="0"/>
            <a:ext cx="91484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3" title="video_20240404_170746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200" y="947400"/>
            <a:ext cx="2666952" cy="150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289951" cy="52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 title="Video from 𝑆ℎ𝑟𝑎𝑣𝑎𝑛𝑖 🦋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850" y="2922675"/>
            <a:ext cx="2917100" cy="167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6">
            <a:alphaModFix/>
          </a:blip>
          <a:srcRect b="18303" l="22734" r="23571" t="6372"/>
          <a:stretch/>
        </p:blipFill>
        <p:spPr>
          <a:xfrm>
            <a:off x="4672850" y="2922673"/>
            <a:ext cx="2917100" cy="1757802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675" y="0"/>
            <a:ext cx="9262675" cy="520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